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311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65" d="100"/>
          <a:sy n="65" d="100"/>
        </p:scale>
        <p:origin x="700" y="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12/14/2024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1.mp4"/><Relationship Id="rId1" Type="http://schemas.microsoft.com/office/2007/relationships/media" Target="../media/media11.mp4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2.mp4"/><Relationship Id="rId1" Type="http://schemas.microsoft.com/office/2007/relationships/media" Target="../media/media12.mp4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3.mp4"/><Relationship Id="rId1" Type="http://schemas.microsoft.com/office/2007/relationships/media" Target="../media/media13.mp4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4.mp4"/><Relationship Id="rId1" Type="http://schemas.microsoft.com/office/2007/relationships/media" Target="../media/media14.mp4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5.mp4"/><Relationship Id="rId1" Type="http://schemas.microsoft.com/office/2007/relationships/media" Target="../media/media15.mp4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6.mp4"/><Relationship Id="rId1" Type="http://schemas.microsoft.com/office/2007/relationships/media" Target="../media/media16.mp4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7.mp4"/><Relationship Id="rId1" Type="http://schemas.microsoft.com/office/2007/relationships/media" Target="../media/media17.mp4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8.mp4"/><Relationship Id="rId1" Type="http://schemas.microsoft.com/office/2007/relationships/media" Target="../media/media18.mp4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9.mp4"/><Relationship Id="rId1" Type="http://schemas.microsoft.com/office/2007/relationships/media" Target="../media/media19.mp4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0.mp4"/><Relationship Id="rId1" Type="http://schemas.microsoft.com/office/2007/relationships/media" Target="../media/media20.mp4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1.mp4"/><Relationship Id="rId1" Type="http://schemas.microsoft.com/office/2007/relationships/media" Target="../media/media21.mp4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2.mp4"/><Relationship Id="rId1" Type="http://schemas.microsoft.com/office/2007/relationships/media" Target="../media/media22.mp4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3.mp4"/><Relationship Id="rId1" Type="http://schemas.microsoft.com/office/2007/relationships/media" Target="../media/media23.mp4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4.mp4"/><Relationship Id="rId1" Type="http://schemas.microsoft.com/office/2007/relationships/media" Target="../media/media24.mp4"/><Relationship Id="rId4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5.mp4"/><Relationship Id="rId1" Type="http://schemas.microsoft.com/office/2007/relationships/media" Target="../media/media25.mp4"/><Relationship Id="rId4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6.mp4"/><Relationship Id="rId1" Type="http://schemas.microsoft.com/office/2007/relationships/media" Target="../media/media26.mp4"/><Relationship Id="rId4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7.mp4"/><Relationship Id="rId1" Type="http://schemas.microsoft.com/office/2007/relationships/media" Target="../media/media27.mp4"/><Relationship Id="rId4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8.mp4"/><Relationship Id="rId1" Type="http://schemas.microsoft.com/office/2007/relationships/media" Target="../media/media28.mp4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9.mp4"/><Relationship Id="rId1" Type="http://schemas.microsoft.com/office/2007/relationships/media" Target="../media/media29.mp4"/><Relationship Id="rId4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0.mp4"/><Relationship Id="rId1" Type="http://schemas.microsoft.com/office/2007/relationships/media" Target="../media/media30.mp4"/><Relationship Id="rId4" Type="http://schemas.openxmlformats.org/officeDocument/2006/relationships/image" Target="../media/image3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1.mp4"/><Relationship Id="rId1" Type="http://schemas.microsoft.com/office/2007/relationships/media" Target="../media/media31.mp4"/><Relationship Id="rId4" Type="http://schemas.openxmlformats.org/officeDocument/2006/relationships/image" Target="../media/image3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2.mp4"/><Relationship Id="rId1" Type="http://schemas.microsoft.com/office/2007/relationships/media" Target="../media/media32.mp4"/><Relationship Id="rId4" Type="http://schemas.openxmlformats.org/officeDocument/2006/relationships/image" Target="../media/image3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3.mp4"/><Relationship Id="rId1" Type="http://schemas.microsoft.com/office/2007/relationships/media" Target="../media/media33.mp4"/><Relationship Id="rId4" Type="http://schemas.openxmlformats.org/officeDocument/2006/relationships/image" Target="../media/image3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4.mp4"/><Relationship Id="rId1" Type="http://schemas.microsoft.com/office/2007/relationships/media" Target="../media/media34.mp4"/><Relationship Id="rId4" Type="http://schemas.openxmlformats.org/officeDocument/2006/relationships/image" Target="../media/image3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5.mp4"/><Relationship Id="rId1" Type="http://schemas.microsoft.com/office/2007/relationships/media" Target="../media/media35.mp4"/><Relationship Id="rId4" Type="http://schemas.openxmlformats.org/officeDocument/2006/relationships/image" Target="../media/image3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6.mp4"/><Relationship Id="rId1" Type="http://schemas.microsoft.com/office/2007/relationships/media" Target="../media/media36.mp4"/><Relationship Id="rId4" Type="http://schemas.openxmlformats.org/officeDocument/2006/relationships/image" Target="../media/image3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7.mp4"/><Relationship Id="rId1" Type="http://schemas.microsoft.com/office/2007/relationships/media" Target="../media/media37.mp4"/><Relationship Id="rId4" Type="http://schemas.openxmlformats.org/officeDocument/2006/relationships/image" Target="../media/image3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8.mp4"/><Relationship Id="rId1" Type="http://schemas.microsoft.com/office/2007/relationships/media" Target="../media/media38.mp4"/><Relationship Id="rId4" Type="http://schemas.openxmlformats.org/officeDocument/2006/relationships/image" Target="../media/image3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9.mp4"/><Relationship Id="rId1" Type="http://schemas.microsoft.com/office/2007/relationships/media" Target="../media/media39.mp4"/><Relationship Id="rId4" Type="http://schemas.openxmlformats.org/officeDocument/2006/relationships/image" Target="../media/image3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0.mp4"/><Relationship Id="rId1" Type="http://schemas.microsoft.com/office/2007/relationships/media" Target="../media/media40.mp4"/><Relationship Id="rId4" Type="http://schemas.openxmlformats.org/officeDocument/2006/relationships/image" Target="../media/image4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1.mp4"/><Relationship Id="rId1" Type="http://schemas.microsoft.com/office/2007/relationships/media" Target="../media/media41.mp4"/><Relationship Id="rId4" Type="http://schemas.openxmlformats.org/officeDocument/2006/relationships/image" Target="../media/image4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2.mp4"/><Relationship Id="rId1" Type="http://schemas.microsoft.com/office/2007/relationships/media" Target="../media/media42.mp4"/><Relationship Id="rId4" Type="http://schemas.openxmlformats.org/officeDocument/2006/relationships/image" Target="../media/image4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3.mp4"/><Relationship Id="rId1" Type="http://schemas.microsoft.com/office/2007/relationships/media" Target="../media/media43.mp4"/><Relationship Id="rId4" Type="http://schemas.openxmlformats.org/officeDocument/2006/relationships/image" Target="../media/image4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4.mp4"/><Relationship Id="rId1" Type="http://schemas.microsoft.com/office/2007/relationships/media" Target="../media/media44.mp4"/><Relationship Id="rId4" Type="http://schemas.openxmlformats.org/officeDocument/2006/relationships/image" Target="../media/image4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5.mp4"/><Relationship Id="rId1" Type="http://schemas.microsoft.com/office/2007/relationships/media" Target="../media/media45.mp4"/><Relationship Id="rId4" Type="http://schemas.openxmlformats.org/officeDocument/2006/relationships/image" Target="../media/image4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6.mp4"/><Relationship Id="rId1" Type="http://schemas.microsoft.com/office/2007/relationships/media" Target="../media/media46.mp4"/><Relationship Id="rId4" Type="http://schemas.openxmlformats.org/officeDocument/2006/relationships/image" Target="../media/image4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7.mp4"/><Relationship Id="rId1" Type="http://schemas.microsoft.com/office/2007/relationships/media" Target="../media/media47.mp4"/><Relationship Id="rId4" Type="http://schemas.openxmlformats.org/officeDocument/2006/relationships/image" Target="../media/image4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8.mp4"/><Relationship Id="rId1" Type="http://schemas.microsoft.com/office/2007/relationships/media" Target="../media/media48.mp4"/><Relationship Id="rId4" Type="http://schemas.openxmlformats.org/officeDocument/2006/relationships/image" Target="../media/image4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9.mp4"/><Relationship Id="rId1" Type="http://schemas.microsoft.com/office/2007/relationships/media" Target="../media/media49.mp4"/><Relationship Id="rId4" Type="http://schemas.openxmlformats.org/officeDocument/2006/relationships/image" Target="../media/image4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50.mp4"/><Relationship Id="rId1" Type="http://schemas.microsoft.com/office/2007/relationships/media" Target="../media/media50.mp4"/><Relationship Id="rId4" Type="http://schemas.openxmlformats.org/officeDocument/2006/relationships/image" Target="../media/image5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51.mp4"/><Relationship Id="rId1" Type="http://schemas.microsoft.com/office/2007/relationships/media" Target="../media/media51.mp4"/><Relationship Id="rId4" Type="http://schemas.openxmlformats.org/officeDocument/2006/relationships/image" Target="../media/image5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52.mp4"/><Relationship Id="rId1" Type="http://schemas.microsoft.com/office/2007/relationships/media" Target="../media/media52.mp4"/><Relationship Id="rId4" Type="http://schemas.openxmlformats.org/officeDocument/2006/relationships/image" Target="../media/image5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53.mp4"/><Relationship Id="rId1" Type="http://schemas.microsoft.com/office/2007/relationships/media" Target="../media/media53.mp4"/><Relationship Id="rId4" Type="http://schemas.openxmlformats.org/officeDocument/2006/relationships/image" Target="../media/image5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54.mp4"/><Relationship Id="rId1" Type="http://schemas.microsoft.com/office/2007/relationships/media" Target="../media/media54.mp4"/><Relationship Id="rId4" Type="http://schemas.openxmlformats.org/officeDocument/2006/relationships/image" Target="../media/image5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55.mp4"/><Relationship Id="rId1" Type="http://schemas.microsoft.com/office/2007/relationships/media" Target="../media/media55.mp4"/><Relationship Id="rId4" Type="http://schemas.openxmlformats.org/officeDocument/2006/relationships/image" Target="../media/image5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217563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48e6d0ba4f6718e1540158b54289be86b790aade5d89635eb6db9b0e4418d2a4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37fac40ebac45ee6df312dfbbed68726f648e30c70a222ec57a23ed27f6d6a54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0f828ce927d551f6d1a107b275d86e631b79880d51ffdf83c70942e5dbf98385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03d1d8030cb6a5609e52ac81d4d240f84ba09ac973c5e65da2bfa34544e379fb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48a61a67199d9111c988400dcf0189d43cc6c82968b1b1215200c9b5703788b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c30614c74fb4423344565bbf11e55b0ad89435b562653fe04cb1611775c233f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036856c5515ac8e83a8086a24dfd229a5ed34c28491764827c9f730145ff7015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e7f82f122d417f39125e53118177e1e27ebd23522df38d3a9402fb5f286a8901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44d607900ec3423c552bce1afbab87efdbecda887c99c280e51797b37c56205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6600af6ebada3618f555d63fae0149534f5b4f68fbcb8d8d579eff1f3b783a3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74200c07cfcac7f255f7185354ae3df46ff6ce104cbab734a3dd495b492a661e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6a7085e3003f04757d3de5c9d4a24dfa0b318df77dd44d171abebe6217d83d2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0a361f634d9a07c773abc8b21e1b30e5c200a5d63b8535602e0396a728855228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e5eb1e56a44808b5b1f97690cd2ce69d18ff4e74ca1baa01a45fefc2552967ec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66afc594cc55d3459b20c3835c0af5aa1b8877080df01918f5dd777b7b7144a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83c40b366d30c47299464182da4a3a171cbf09016e748d70048b6b6456bd4721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37b262f52e2a34014baed500855f1bb7568988c2001392ad57dd37a06f86e144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c2a8470ecda1fe392cd46ba1ca348f1c4fd2dcfbb18a448afcfd905cfd34c89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652b3c9afc0deeb49885eea8921f5d477710e39bde65731685441273114a0fa9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96588997c42007f56128d01b7b051076f124cd84e8a978a5c8baae599e1cbbe0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6378ab5c5a9deda84e457e7704027da82ba6145b6f36ae8dc27906e98467eb0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f4aec66849e6397814896f1336a310eb2aed6772ddbb8808482281e7453c24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0bd12a0d9e2b6e11ca431451e281f1c9af409c97cd00162a261573984dec760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73b5239da378be8a587f00294d45372014a17f8f9d39b66446a8ab416114a6fb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7d57cf9be88d3a92848cfa8226b9ec14359976c7671e00c6de28850b9fe769f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2d2152932fae91f5a9604f0240a2a7d12a7c9a375c2f2033150990eabfb59006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6a0a7915ffa2bec206dabac243e7d881d81659737367e1f6fb52315f3472770e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ee2db9653e8f9de44337f89969e3015c05baec8a2ca612140c9b106e2d6b0e9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3ee65e6b099ea192efbbb2289cb7d9df91e1e9e807fb7427d7b2ec5d03362b7d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68e19f543dbff7a045c1cafca00f52ad60e23b1d3391c3ddfa2eee61d4f0c4af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26ac679910968a5d7ca83ae1756439a277f1987641034696da169fe835220f73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4d236c4c5d1b88586a116d589f7e95488ab47a80cf20ce612a75e2b3faeba455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ee4aa4f677c03cebb844f48ec084d27972c2415eec0dcb9859d70d47028f5493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8962b8f5542389cfdeace0c1aca8d3879fc379f040810fd5f7d0e62d8db0693b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f4cfd0523fa22795b06af5efd461224067320e60eaadc40f71395730e1f9465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d572454bb89834c268eab391c4454055367f3d046cac386ac785f3504fc570c1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8923d2dfe34437af1dc5b4137f3982b81c52e1fa6901babc0bb49a92e727aa65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4fa3f1b2eb5c31b27fd936420a0c915ebd1c82c6ad813a2ea9fd27a6767bc844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6eafd4e61d09ad1688163e93b017ed86850a6ca6d4e8a127f1681ba022349e0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ecf0840c29f52cbf21770f8d643e62274b6b7b7f9722522c68c6b145c42d79c0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179a430202027a86b3ffe423fd3d7fec30bf59c2ea69d9ec0d5eb836913ec89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23355237cd6576261e75d929ba7222112ae9ce917929c365474dab00ac0b4b9e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4387ac05385a738a3e6319eb1423dd6bfb5a6cbe5793d501714a12320576ecf5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ffea1c09afeeaa8702ab89013ed127442ef8c812b8b364f9c9de8fe3b681ca5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701b81cf75bbc72abad99cb16d3c98fdf1758ad500077e01bfecb445a8293653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b13962be76f66e3ae24bfc04cd1bc4e9af717b2c8ffef4b197e28335c80def6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7943dc8f926094c6ee6f92dd18c28554ade7e92281b52a8b2413887e6737678c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5069c1515d02e9d0f34585555e84214d1a594cbdfca4968036cbe3459c02e2d7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45bed46e3b690f56d975862381cda0758f7fd628a20f14b7f9043d54701c33a0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242847cb2522689f4cf6a92d8ed018236a3e91fd19b899345897659fd50109da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31833d53573d9dd04a3abf80113f123981fad2f303f3ac297e96a7ff1c066a4c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67a5685ef066cee062210bee6f1b31088f0a801f69c48bc2dfcf1be7b9e8e25d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515d26d9d8214820c2c9298990a7c3adf644304d465b836db574a76002417d3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95fbec01ee99a795ea7f5c47c54c3400692692c5d5b9173a35adc61040dbdbd8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81d50d97bf8e3ee8ecb50cecf838c13351ac544808f8be558878b8668593223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0</Words>
  <Application>Microsoft Office PowerPoint</Application>
  <PresentationFormat>Widescreen</PresentationFormat>
  <Paragraphs>0</Paragraphs>
  <Slides>56</Slides>
  <Notes>0</Notes>
  <HiddenSlides>0</HiddenSlides>
  <MMClips>55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59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Aurélien Bück-Kaeffer</cp:lastModifiedBy>
  <cp:revision>2</cp:revision>
  <dcterms:created xsi:type="dcterms:W3CDTF">2013-01-27T09:14:16Z</dcterms:created>
  <dcterms:modified xsi:type="dcterms:W3CDTF">2024-12-14T18:06:44Z</dcterms:modified>
  <cp:category/>
</cp:coreProperties>
</file>